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23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ype="http://schemas.openxmlformats.org/officeDocument/2006/relationships/presProps" Target="presProps.xml"/>  <Relationship Id="rId20" Type="http://schemas.openxmlformats.org/officeDocument/2006/relationships/viewProps" Target="viewProps.xml"/>  <Relationship Id="rId21" Type="http://schemas.openxmlformats.org/officeDocument/2006/relationships/theme" Target="theme/theme1.xml"/>  <Relationship Id="rId22" Type="http://schemas.openxmlformats.org/officeDocument/2006/relationships/tableStyles" Target="tableStyles.xml"/>  <Relationship Id="rId23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70546bd-d2fe-4435-8165-77b2c4b193e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71b5f6b-7f8e-495b-a755-f2056a0dea8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6b9b006-5ad8-4e0f-8be3-d8bedcc29f1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7fb4514-1afd-471a-a897-922b736a561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cc1ae03-45cd-46de-b1f9-9b1115ad77d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c8ffde3-d782-40c3-a2da-6b96ec5c69f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c335dd5-d825-4977-87c8-317fc12f848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c3aba1c-8134-4840-967d-e1d9307614b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3e7b313-e195-41cf-935f-fe83d36b223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4d41d48-6599-430f-a70c-29b2a99e091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b4ae362-0f84-486a-a1da-73563b6a934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cb0e224-dbba-40a8-b1e8-7704db28498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76e85ca-07d7-4fe1-8248-16b3685f064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9ee665c-94c6-4a36-aa89-119125b08c4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efb112d-143c-417e-961d-a24441ce976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3f966c9-c8fe-44d4-87aa-f8668ffce26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97da99d-d2a2-43b4-b2e2-b4a3485d38b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2024-05-13T21:28:27.257Z</dcterms:created>
  <dcterms:modified xsi:type="dcterms:W3CDTF">2024-05-13T21:28:27.257Z</dcterms:modified>
</cp:coreProperties>
</file>